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85FC-6AF0-46C2-BED6-A0136DFFF9D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479-79CF-4157-994D-3D239ECF0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85FC-6AF0-46C2-BED6-A0136DFFF9D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479-79CF-4157-994D-3D239ECF0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85FC-6AF0-46C2-BED6-A0136DFFF9D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479-79CF-4157-994D-3D239ECF0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85FC-6AF0-46C2-BED6-A0136DFFF9D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479-79CF-4157-994D-3D239ECF0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85FC-6AF0-46C2-BED6-A0136DFFF9D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479-79CF-4157-994D-3D239ECF0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85FC-6AF0-46C2-BED6-A0136DFFF9D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479-79CF-4157-994D-3D239ECF0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85FC-6AF0-46C2-BED6-A0136DFFF9D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479-79CF-4157-994D-3D239ECF0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85FC-6AF0-46C2-BED6-A0136DFFF9D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479-79CF-4157-994D-3D239ECF0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85FC-6AF0-46C2-BED6-A0136DFFF9D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479-79CF-4157-994D-3D239ECF0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85FC-6AF0-46C2-BED6-A0136DFFF9D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479-79CF-4157-994D-3D239ECF0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85FC-6AF0-46C2-BED6-A0136DFFF9D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479-79CF-4157-994D-3D239ECF0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085FC-6AF0-46C2-BED6-A0136DFFF9D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EB479-79CF-4157-994D-3D239ECF0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  <a:latin typeface="Arial Black" pitchFamily="34" charset="0"/>
                <a:ea typeface="BatangChe" pitchFamily="49" charset="-127"/>
              </a:rPr>
              <a:t>Роза</a:t>
            </a:r>
            <a:r>
              <a:rPr lang="ru-RU" sz="6000" dirty="0" smtClean="0">
                <a:latin typeface="Arial Black" pitchFamily="34" charset="0"/>
                <a:ea typeface="BatangChe" pitchFamily="49" charset="-127"/>
              </a:rPr>
              <a:t> </a:t>
            </a: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  <a:ea typeface="BatangChe" pitchFamily="49" charset="-127"/>
              </a:rPr>
              <a:t>ветров </a:t>
            </a:r>
            <a:endParaRPr lang="ru-RU" sz="6000" dirty="0">
              <a:solidFill>
                <a:srgbClr val="FF0000"/>
              </a:solidFill>
              <a:latin typeface="Arial Black" pitchFamily="34" charset="0"/>
              <a:ea typeface="BatangChe" pitchFamily="49" charset="-127"/>
            </a:endParaRPr>
          </a:p>
        </p:txBody>
      </p:sp>
      <p:pic>
        <p:nvPicPr>
          <p:cNvPr id="5" name="Рисунок 4" descr="compass-297299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128792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5292080" cy="602128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Роза ветров – это особый тип векторных диаграмм, с помощью которых дается характеристика режиму ветра в конкретной местности и за определенный период времени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 smtClean="0"/>
              <a:t>месяц, год или несколько лет).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36712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Роза ветров – что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это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такое?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mietodichieskaia-razrabotka-intieghrirovannogho-4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060848"/>
            <a:ext cx="3851920" cy="32403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Первые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полноценные розы ветров начали появляться на портоланах (морских навигационных картах) XV столетия. 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https://arhivurokov.ru/multiurok/html/2017/01/29/s_588dde4025cbe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3999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852935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Розу </a:t>
            </a:r>
            <a:r>
              <a:rPr lang="ru-RU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ветров непременно учитывают при прокладке автомобильных трасс, строительстве взлетно-посадочных </a:t>
            </a:r>
            <a:r>
              <a:rPr lang="ru-RU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полос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http://media.lpgenerator.ru/images/220989/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64400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us.db.lv/uploads/article/0009/80120/1482785_ORIGINAL_14991706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471601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7281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График розы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ветров используется при  планировании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жилых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районов  и составлении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прогнозов погоды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2.bp.blogspot.com/-nqppIB_zXyU/TfDjbGUUtII/AAAAAAAAARU/A2xLNqBXKPk/w1200-h630-p-k-no-nu/P1050098+%25D0%25BA%25D0%25BE%25D0%25BF%25D0%25B8%25D1%258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4716016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javabox.ucoz.ru/image/1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442798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Роза ветров применяется в агрономии и лесном и парковом хозяйстве 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http://mariupolnews.com.ua/files/spec_news/061113/11062013083534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464400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tvet.imgsmail.ru/download/f293b32224ae20d476942070aad41972_i-48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49999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5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это мне поможет в будущем</a:t>
            </a:r>
            <a:r>
              <a:rPr lang="en-US" sz="5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r>
              <a:rPr lang="ru-RU" sz="5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Построение розы ветров:</a:t>
            </a:r>
            <a:br>
              <a:rPr lang="ru-RU" sz="2800" dirty="0" smtClean="0"/>
            </a:br>
            <a:r>
              <a:rPr lang="ru-RU" sz="2800" dirty="0" smtClean="0"/>
              <a:t>1.)Максимально исключит влияние промышленных предприятий на экологическую обстановку в населенном пункте .</a:t>
            </a:r>
            <a:br>
              <a:rPr lang="ru-RU" sz="2800" dirty="0" smtClean="0"/>
            </a:br>
            <a:r>
              <a:rPr lang="ru-RU" sz="2800" dirty="0" smtClean="0"/>
              <a:t>2.)Способствует выбору  места </a:t>
            </a:r>
            <a:r>
              <a:rPr lang="ru-RU" sz="2800" dirty="0" smtClean="0"/>
              <a:t>для проживания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формирования </a:t>
            </a:r>
            <a:r>
              <a:rPr lang="ru-RU" sz="2800" dirty="0" smtClean="0"/>
              <a:t>огорода </a:t>
            </a:r>
            <a:r>
              <a:rPr lang="ru-RU" sz="2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topkvartiry.ru/pics/201510/5629260fa99ce77e0d80625d/1-ma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69127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Где я могу это использовать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Это пригодится мне если я хочу быть строителем, проектировщиком, логистом, работником всех видов транспорта, специалистом в сельском хозяйстве.</a:t>
            </a:r>
            <a:endParaRPr lang="ru-RU" sz="2800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15416"/>
            <a:ext cx="9144000" cy="213285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Легенда о розе ветров 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Метеорологи </a:t>
            </a:r>
            <a:r>
              <a:rPr lang="ru-RU" sz="2000" dirty="0" smtClean="0">
                <a:solidFill>
                  <a:schemeClr val="tx1"/>
                </a:solidFill>
              </a:rPr>
              <a:t>придумали забавную легенду о некой девушке Розе, которая работала на метеостанции и отличалась довольно «ветреным» характером. Отсюда якобы и происходит название термина «Роза ветров». На самом деле история этого символа уходит в глубокую древность. Изначально его использовали мореплаватели в качестве своей профессиональной эмблемы. Ветер был важным помощником любого опытного моряка. Зная его направление и сезонные особенности, капитан безошибочно корректировал курс и уверенно вел свой корабль в дальние плаванья До этого они больше напоминали стилизованные стрелки обычного компаса. Такое понятие, как «роза ветров», существует и в геральдике. Например, этот элемент можно встретить на некоторых городских гербах, а также на эмблемах таких известных организаций, как НАТО. В последнее время изображение розы ветров весьма популярно в виде татуировки. Такой рисунок, нанесенный на кожу, считается отличным оберегом для путешественников, дальнобойщиков и, конечно же, для моряков.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259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Роза ветров </vt:lpstr>
      <vt:lpstr>Роза ветров – это особый тип векторных диаграмм, с помощью которых дается характеристика режиму ветра в конкретной местности и за определенный период времени  (месяц, год или несколько лет). </vt:lpstr>
      <vt:lpstr>Слайд 3</vt:lpstr>
      <vt:lpstr>Розу ветров непременно учитывают при прокладке автомобильных трасс, строительстве взлетно-посадочных полос</vt:lpstr>
      <vt:lpstr> График розы ветров используется при  планировании жилых районов  и составлении прогнозов погоды </vt:lpstr>
      <vt:lpstr>Слайд 6</vt:lpstr>
      <vt:lpstr>Слайд 7</vt:lpstr>
      <vt:lpstr>Где я могу это использовать?       Это пригодится мне если я хочу быть строителем, проектировщиком, логистом, работником всех видов транспорта, специалистом в сельском хозяйстве.</vt:lpstr>
      <vt:lpstr>Легенда о розе ветров 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Роза ветров</dc:title>
  <dc:creator>roza</dc:creator>
  <cp:lastModifiedBy>roza</cp:lastModifiedBy>
  <cp:revision>2</cp:revision>
  <dcterms:created xsi:type="dcterms:W3CDTF">2017-12-16T14:08:36Z</dcterms:created>
  <dcterms:modified xsi:type="dcterms:W3CDTF">2017-12-17T18:16:43Z</dcterms:modified>
</cp:coreProperties>
</file>